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73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819956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93143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6570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19570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114326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154547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929164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325464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57663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88284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3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9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225632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02118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013224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87117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380905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17556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164009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99D35-107A-4609-A249-9FC88E8EB0C9}" type="datetimeFigureOut">
              <a:rPr lang="en-KE" smtClean="0"/>
              <a:t>26/11/2023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6430E-3B96-47D9-966B-AF1BEB5A990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302143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54602-BF94-4C82-B2E3-F5F700E2D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639315"/>
            <a:ext cx="6737684" cy="1293028"/>
          </a:xfrm>
        </p:spPr>
        <p:txBody>
          <a:bodyPr>
            <a:normAutofit/>
          </a:bodyPr>
          <a:lstStyle/>
          <a:p>
            <a:r>
              <a:rPr lang="en-US" sz="7200" b="1" u="sng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NSA PROJECT</a:t>
            </a:r>
            <a:endParaRPr lang="en-KE" sz="7200" b="1" u="sng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2918E1-A11A-4863-B74A-75CDB0449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		              </a:t>
            </a:r>
            <a:r>
              <a:rPr lang="en-US" sz="4400" b="1" u="sng" dirty="0"/>
              <a:t>MEMBERS</a:t>
            </a:r>
          </a:p>
          <a:p>
            <a:pPr marL="0" indent="0">
              <a:buNone/>
            </a:pPr>
            <a:endParaRPr lang="en-KE" sz="4400" b="1" u="sng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5DBDDF2-BCA0-4A1F-8DE2-2F6B63C6E0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615662"/>
              </p:ext>
            </p:extLst>
          </p:nvPr>
        </p:nvGraphicFramePr>
        <p:xfrm>
          <a:off x="0" y="2887579"/>
          <a:ext cx="12192000" cy="429499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983705">
                  <a:extLst>
                    <a:ext uri="{9D8B030D-6E8A-4147-A177-3AD203B41FA5}">
                      <a16:colId xmlns:a16="http://schemas.microsoft.com/office/drawing/2014/main" val="2961085263"/>
                    </a:ext>
                  </a:extLst>
                </a:gridCol>
                <a:gridCol w="6208295">
                  <a:extLst>
                    <a:ext uri="{9D8B030D-6E8A-4147-A177-3AD203B41FA5}">
                      <a16:colId xmlns:a16="http://schemas.microsoft.com/office/drawing/2014/main" val="1222644766"/>
                    </a:ext>
                  </a:extLst>
                </a:gridCol>
              </a:tblGrid>
              <a:tr h="396130">
                <a:tc>
                  <a:txBody>
                    <a:bodyPr/>
                    <a:lstStyle/>
                    <a:p>
                      <a:endParaRPr lang="en-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K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005519"/>
                  </a:ext>
                </a:extLst>
              </a:tr>
              <a:tr h="903280">
                <a:tc>
                  <a:txBody>
                    <a:bodyPr/>
                    <a:lstStyle/>
                    <a:p>
                      <a:r>
                        <a:rPr lang="en-US" sz="3200" dirty="0"/>
                        <a:t>BONIFACE MWANGI WARIGI</a:t>
                      </a:r>
                      <a:endParaRPr lang="en-KE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</a:t>
                      </a:r>
                      <a:r>
                        <a:rPr lang="en-US" sz="4000" dirty="0"/>
                        <a:t>SCT212-0726/2022</a:t>
                      </a:r>
                      <a:endParaRPr lang="en-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1259749"/>
                  </a:ext>
                </a:extLst>
              </a:tr>
              <a:tr h="657727">
                <a:tc>
                  <a:txBody>
                    <a:bodyPr/>
                    <a:lstStyle/>
                    <a:p>
                      <a:r>
                        <a:rPr lang="en-US" sz="3200" dirty="0"/>
                        <a:t>GIKURU JOSEPH NDERITU</a:t>
                      </a:r>
                      <a:endParaRPr lang="en-KE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 SCT212-0574/2022</a:t>
                      </a:r>
                      <a:endParaRPr lang="en-K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8409759"/>
                  </a:ext>
                </a:extLst>
              </a:tr>
              <a:tr h="816454">
                <a:tc>
                  <a:txBody>
                    <a:bodyPr/>
                    <a:lstStyle/>
                    <a:p>
                      <a:r>
                        <a:rPr lang="en-US" sz="3200" dirty="0"/>
                        <a:t>FELIX OUMA</a:t>
                      </a:r>
                      <a:endParaRPr lang="en-KE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</a:t>
                      </a:r>
                      <a:r>
                        <a:rPr lang="en-US" sz="4000" dirty="0"/>
                        <a:t>SCT212-0169/2022</a:t>
                      </a:r>
                      <a:endParaRPr lang="en-K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462990"/>
                  </a:ext>
                </a:extLst>
              </a:tr>
              <a:tr h="337247">
                <a:tc>
                  <a:txBody>
                    <a:bodyPr/>
                    <a:lstStyle/>
                    <a:p>
                      <a:r>
                        <a:rPr lang="en-US" sz="3200" dirty="0"/>
                        <a:t>LOREN ODHIAMBO</a:t>
                      </a:r>
                      <a:endParaRPr lang="en-KE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</a:t>
                      </a:r>
                      <a:r>
                        <a:rPr lang="en-US" sz="4000" dirty="0"/>
                        <a:t>SCT212-0576/2022</a:t>
                      </a:r>
                      <a:endParaRPr lang="en-K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8437388"/>
                  </a:ext>
                </a:extLst>
              </a:tr>
              <a:tr h="777049">
                <a:tc>
                  <a:txBody>
                    <a:bodyPr/>
                    <a:lstStyle/>
                    <a:p>
                      <a:r>
                        <a:rPr lang="en-US" sz="3600" dirty="0"/>
                        <a:t>GITAU GEOFREY</a:t>
                      </a:r>
                      <a:endParaRPr lang="en-KE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 </a:t>
                      </a:r>
                      <a:r>
                        <a:rPr lang="en-US" sz="4000" dirty="0"/>
                        <a:t>SCT212-0464/2022</a:t>
                      </a:r>
                      <a:endParaRPr lang="en-K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50813"/>
                  </a:ext>
                </a:extLst>
              </a:tr>
            </a:tbl>
          </a:graphicData>
        </a:graphic>
      </p:graphicFrame>
      <p:pic>
        <p:nvPicPr>
          <p:cNvPr id="9" name="Bruce_Melodie_-_Katerina_(Official_Video)(128k)">
            <a:hlinkClick r:id="" action="ppaction://media"/>
            <a:extLst>
              <a:ext uri="{FF2B5EF4-FFF2-40B4-BE49-F238E27FC236}">
                <a16:creationId xmlns:a16="http://schemas.microsoft.com/office/drawing/2014/main" id="{5DE4B966-90C8-496D-AFA3-DAB4C4DC7F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1901" y="156402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73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96341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B5B5D-1156-4CBA-9C51-D8BE40568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Client Setup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864CB-3D97-49C7-A452-748380EDC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5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Title: Setting Up the Client</a:t>
            </a:r>
            <a:endParaRPr lang="en-US" sz="5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Create a socket object</a:t>
            </a:r>
          </a:p>
          <a:p>
            <a:pPr marL="0" indent="0">
              <a:buNone/>
            </a:pPr>
            <a:r>
              <a:rPr lang="en-US" sz="5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client_socket</a:t>
            </a:r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5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socket.socket</a:t>
            </a:r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5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socket.AF_INET</a:t>
            </a:r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5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socket.SOCK_STREAM</a:t>
            </a:r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sz="5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Connect to the server</a:t>
            </a:r>
          </a:p>
          <a:p>
            <a:pPr marL="0" indent="0">
              <a:buNone/>
            </a:pPr>
            <a:r>
              <a:rPr lang="en-US" sz="5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server_address</a:t>
            </a:r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('localhost', 12345)</a:t>
            </a:r>
          </a:p>
          <a:p>
            <a:pPr marL="0" indent="0">
              <a:buNone/>
            </a:pPr>
            <a:r>
              <a:rPr lang="en-US" sz="5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client_socket.connect</a:t>
            </a:r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5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server_address</a:t>
            </a:r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sz="5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53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Explanation:</a:t>
            </a:r>
          </a:p>
          <a:p>
            <a:pPr lvl="1"/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client creates a socket object.</a:t>
            </a:r>
          </a:p>
          <a:p>
            <a:pPr lvl="1"/>
            <a:r>
              <a:rPr lang="en-US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Connects to the server using the server's address and port.</a:t>
            </a:r>
          </a:p>
          <a:p>
            <a:pPr marL="0" indent="0">
              <a:buNone/>
            </a:pPr>
            <a:br>
              <a:rPr lang="en-US" dirty="0"/>
            </a:b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73354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87E46-7BE5-4633-8835-D939E39B1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Sending a Request</a:t>
            </a:r>
            <a:br>
              <a:rPr lang="en-US" b="1" dirty="0"/>
            </a:b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FF733-415A-4BA2-AFEB-307A54DF2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Title: Sending a Request to the Server</a:t>
            </a:r>
          </a:p>
          <a:p>
            <a:pPr marL="0" indent="0">
              <a:buNone/>
            </a:pPr>
            <a:r>
              <a:rPr lang="en-US" dirty="0"/>
              <a:t># Make a request to the server</a:t>
            </a:r>
          </a:p>
          <a:p>
            <a:pPr marL="0" indent="0">
              <a:buNone/>
            </a:pPr>
            <a:r>
              <a:rPr lang="en-US" dirty="0" err="1"/>
              <a:t>request_data</a:t>
            </a:r>
            <a:r>
              <a:rPr lang="en-US" dirty="0"/>
              <a:t> = 'Hello, server!'</a:t>
            </a:r>
          </a:p>
          <a:p>
            <a:pPr marL="0" indent="0">
              <a:buNone/>
            </a:pPr>
            <a:r>
              <a:rPr lang="en-US" dirty="0" err="1"/>
              <a:t>client_socket.sendall</a:t>
            </a:r>
            <a:r>
              <a:rPr lang="en-US" dirty="0"/>
              <a:t>(</a:t>
            </a:r>
            <a:r>
              <a:rPr lang="en-US" dirty="0" err="1"/>
              <a:t>request_data.encode</a:t>
            </a:r>
            <a:r>
              <a:rPr lang="en-US" dirty="0"/>
              <a:t>())</a:t>
            </a:r>
          </a:p>
          <a:p>
            <a:pPr marL="0" indent="0">
              <a:buNone/>
            </a:pPr>
            <a:r>
              <a:rPr lang="en-US" dirty="0"/>
              <a:t>print('Request sent:', </a:t>
            </a:r>
            <a:r>
              <a:rPr lang="en-US" dirty="0" err="1"/>
              <a:t>request_data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EXPLANATION</a:t>
            </a:r>
          </a:p>
          <a:p>
            <a:pPr marL="0" indent="0">
              <a:buNone/>
            </a:pPr>
            <a:r>
              <a:rPr lang="en-US" dirty="0"/>
              <a:t>	The client sends a request to the server using the “</a:t>
            </a:r>
            <a:r>
              <a:rPr lang="en-US" dirty="0" err="1"/>
              <a:t>sendall</a:t>
            </a:r>
            <a:r>
              <a:rPr lang="en-US" dirty="0"/>
              <a:t>” method.</a:t>
            </a:r>
          </a:p>
          <a:p>
            <a:pPr marL="0" indent="0">
              <a:buNone/>
            </a:pPr>
            <a:r>
              <a:rPr lang="en-US" dirty="0"/>
              <a:t>	The request is then printed for confirmation.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755984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F530B-770A-4EC9-899F-FB739610B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Receiving Server Response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0B43F-0EDF-4044-9438-D8C06E362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Title: Receiving Response from Server</a:t>
            </a:r>
          </a:p>
          <a:p>
            <a:pPr marL="0" indent="0">
              <a:buNone/>
            </a:pPr>
            <a:r>
              <a:rPr lang="en-US" dirty="0"/>
              <a:t># Receive the response from the server</a:t>
            </a:r>
          </a:p>
          <a:p>
            <a:pPr marL="0" indent="0">
              <a:buNone/>
            </a:pPr>
            <a:r>
              <a:rPr lang="en-US" dirty="0"/>
              <a:t>response = </a:t>
            </a:r>
            <a:r>
              <a:rPr lang="en-US" dirty="0" err="1"/>
              <a:t>client_socket.recv</a:t>
            </a:r>
            <a:r>
              <a:rPr lang="en-US" dirty="0"/>
              <a:t>(1024)</a:t>
            </a:r>
          </a:p>
          <a:p>
            <a:pPr marL="0" indent="0">
              <a:buNone/>
            </a:pPr>
            <a:r>
              <a:rPr lang="en-US" dirty="0"/>
              <a:t>print('Server response:', </a:t>
            </a:r>
            <a:r>
              <a:rPr lang="en-US" dirty="0" err="1"/>
              <a:t>response.decode</a:t>
            </a:r>
            <a:r>
              <a:rPr lang="en-US" dirty="0"/>
              <a:t>())</a:t>
            </a:r>
          </a:p>
          <a:p>
            <a:pPr marL="0" indent="0">
              <a:buNone/>
            </a:pPr>
            <a:r>
              <a:rPr lang="en-US" b="1" u="sng" dirty="0"/>
              <a:t>EXPLANATION</a:t>
            </a:r>
          </a:p>
          <a:p>
            <a:pPr marL="0" indent="0">
              <a:buNone/>
            </a:pPr>
            <a:r>
              <a:rPr lang="en-US" dirty="0"/>
              <a:t>The client receives the response from the server using the ‘RECV’ method.</a:t>
            </a:r>
          </a:p>
          <a:p>
            <a:pPr marL="0" indent="0">
              <a:buNone/>
            </a:pPr>
            <a:r>
              <a:rPr lang="en-US" dirty="0"/>
              <a:t>The response is then printed.</a:t>
            </a:r>
          </a:p>
          <a:p>
            <a:pPr marL="0" indent="0">
              <a:buNone/>
            </a:pP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1202807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1C9B-1EFB-475C-98C9-4FF037C2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Closing the Connection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AA174-347E-4490-AD92-B9C0FDAC0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b="1" dirty="0"/>
              <a:t>Title: Closing the Connection</a:t>
            </a:r>
          </a:p>
          <a:p>
            <a:pPr marL="0" indent="0">
              <a:buNone/>
            </a:pPr>
            <a:r>
              <a:rPr lang="en-US" sz="3200" dirty="0"/>
              <a:t># Close the connection</a:t>
            </a:r>
          </a:p>
          <a:p>
            <a:pPr marL="0" indent="0">
              <a:buNone/>
            </a:pPr>
            <a:r>
              <a:rPr lang="en-US" sz="3200" dirty="0" err="1"/>
              <a:t>client_socket.close</a:t>
            </a:r>
            <a:r>
              <a:rPr lang="en-US" sz="3200" dirty="0"/>
              <a:t>()</a:t>
            </a:r>
          </a:p>
          <a:p>
            <a:pPr marL="0" indent="0">
              <a:buNone/>
            </a:pPr>
            <a:r>
              <a:rPr lang="en-US" sz="3200" b="1" u="sng" dirty="0"/>
              <a:t>Explanation:</a:t>
            </a:r>
          </a:p>
          <a:p>
            <a:pPr marL="0" indent="0">
              <a:buNone/>
            </a:pPr>
            <a:r>
              <a:rPr lang="en-US" sz="3200" dirty="0"/>
              <a:t>	Close the client socket after the communication is complete.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97331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17E2F-4E24-4E29-8197-5E848CB03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85997-5D12-48CA-932B-60AC0CA85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800" dirty="0"/>
              <a:t>Summarize the key points: Setup of server and client sockets.</a:t>
            </a:r>
          </a:p>
          <a:p>
            <a:r>
              <a:rPr lang="en-US" sz="4800" dirty="0"/>
              <a:t>Accepting connections and receiving data.</a:t>
            </a:r>
          </a:p>
          <a:p>
            <a:r>
              <a:rPr lang="en-US" sz="4800" dirty="0"/>
              <a:t>Simulating a firewall rule.</a:t>
            </a:r>
          </a:p>
          <a:p>
            <a:r>
              <a:rPr lang="en-US" sz="4800" dirty="0"/>
              <a:t>Closing the connections.</a:t>
            </a:r>
          </a:p>
          <a:p>
            <a:pPr marL="0" indent="0">
              <a:buNone/>
            </a:pP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44068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564D0-E49E-44C3-8DF5-91E2E4CED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9600" b="1" dirty="0"/>
              <a:t>				Q&amp;A</a:t>
            </a:r>
            <a:br>
              <a:rPr lang="en-US" b="1" dirty="0"/>
            </a:b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A62A4-7723-434F-951E-4CAAB92AF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7200" i="1" dirty="0">
                <a:solidFill>
                  <a:schemeClr val="accent1"/>
                </a:solidFill>
              </a:rPr>
              <a:t>Open the floor for questions and discussions.🙋‍♀️🙋‍♀️</a:t>
            </a:r>
            <a:endParaRPr lang="en-KE" sz="7200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939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48120CA-C88C-4922-80D4-1AD7CD949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	</a:t>
            </a:r>
            <a:r>
              <a:rPr lang="en-US" b="1" i="1" dirty="0">
                <a:solidFill>
                  <a:srgbClr val="FF0000"/>
                </a:solidFill>
              </a:rPr>
              <a:t>  </a:t>
            </a:r>
            <a:r>
              <a:rPr lang="en-US" sz="10700" b="1" i="1" dirty="0">
                <a:solidFill>
                  <a:srgbClr val="FF0000"/>
                </a:solidFill>
              </a:rPr>
              <a:t>THE  END</a:t>
            </a:r>
            <a:r>
              <a:rPr lang="en-US" sz="8900" b="1" i="1" dirty="0">
                <a:solidFill>
                  <a:srgbClr val="FF0000"/>
                </a:solidFill>
              </a:rPr>
              <a:t>  🙌</a:t>
            </a:r>
            <a:endParaRPr lang="en-KE" sz="8900" b="1" i="1" dirty="0">
              <a:solidFill>
                <a:srgbClr val="FF0000"/>
              </a:solidFill>
            </a:endParaRPr>
          </a:p>
        </p:txBody>
      </p:sp>
      <p:pic>
        <p:nvPicPr>
          <p:cNvPr id="7" name="HOLY_DRILL_MIXTAPE_NONSTOP_2022💥_HOLLY_DRILL_VIDEO_MIX_2022_-VDJ_LEON_SAVO(128k)">
            <a:hlinkClick r:id="" action="ppaction://media"/>
            <a:extLst>
              <a:ext uri="{FF2B5EF4-FFF2-40B4-BE49-F238E27FC236}">
                <a16:creationId xmlns:a16="http://schemas.microsoft.com/office/drawing/2014/main" id="{0093A240-B32D-49B8-BA1C-3B1A103080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79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05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F6AE9-3B9C-45F3-927C-4BC21C9CE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u="sng" dirty="0"/>
              <a:t>OBJECTIVE</a:t>
            </a:r>
            <a:endParaRPr lang="en-KE" sz="48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990A8-38B7-4F8C-A1FB-0B54CD899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create a client-server network model and simulate a communication where the client makes a request to the server which in turn sends back a response. You should be able to track your data packet and implement at least one firewall rule.</a:t>
            </a:r>
            <a:endParaRPr lang="en-KE" sz="3600" dirty="0"/>
          </a:p>
        </p:txBody>
      </p:sp>
    </p:spTree>
    <p:extLst>
      <p:ext uri="{BB962C8B-B14F-4D97-AF65-F5344CB8AC3E}">
        <p14:creationId xmlns:p14="http://schemas.microsoft.com/office/powerpoint/2010/main" val="2153534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68711-5DB8-4859-A5A5-F337C867B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  <a:br>
              <a:rPr lang="en-US" b="1" dirty="0"/>
            </a:b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BE620-F345-4F27-A9AE-810426634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project goal: Simulating client-server communication with packet tracking and a firewall rule.</a:t>
            </a:r>
          </a:p>
          <a:p>
            <a:r>
              <a:rPr lang="en-US" sz="4000" dirty="0"/>
              <a:t>technologies used (Python and sockets).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468097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19927-44CB-4253-8E6D-FE5E6AE80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Server Setup</a:t>
            </a:r>
            <a:br>
              <a:rPr lang="en-US" b="1" dirty="0"/>
            </a:br>
            <a:r>
              <a:rPr lang="en-US" b="1" dirty="0"/>
              <a:t>Title: Setting Up the Server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7092D-C944-41C2-983B-3B041F3C7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32376"/>
          </a:xfrm>
        </p:spPr>
        <p:txBody>
          <a:bodyPr>
            <a:noAutofit/>
          </a:bodyPr>
          <a:lstStyle/>
          <a:p>
            <a:r>
              <a:rPr lang="en-US" dirty="0"/>
              <a:t>Code Illustration:</a:t>
            </a:r>
          </a:p>
          <a:p>
            <a:r>
              <a:rPr lang="en-US" dirty="0"/>
              <a:t>python</a:t>
            </a:r>
          </a:p>
          <a:p>
            <a:r>
              <a:rPr lang="en-US" dirty="0"/>
              <a:t># Create a socket object</a:t>
            </a:r>
          </a:p>
          <a:p>
            <a:r>
              <a:rPr lang="en-US" dirty="0" err="1"/>
              <a:t>server_socket</a:t>
            </a:r>
            <a:r>
              <a:rPr lang="en-US" dirty="0"/>
              <a:t> = </a:t>
            </a:r>
            <a:r>
              <a:rPr lang="en-US" dirty="0" err="1"/>
              <a:t>socket.socket</a:t>
            </a:r>
            <a:r>
              <a:rPr lang="en-US" dirty="0"/>
              <a:t>(</a:t>
            </a:r>
            <a:r>
              <a:rPr lang="en-US" dirty="0" err="1"/>
              <a:t>socket.AF_INET</a:t>
            </a:r>
            <a:r>
              <a:rPr lang="en-US" dirty="0"/>
              <a:t>, </a:t>
            </a:r>
            <a:r>
              <a:rPr lang="en-US" dirty="0" err="1"/>
              <a:t>socket.SOCK_STREAM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# Bind the socket to a specific address and port</a:t>
            </a:r>
          </a:p>
          <a:p>
            <a:r>
              <a:rPr lang="en-US" dirty="0" err="1"/>
              <a:t>server_address</a:t>
            </a:r>
            <a:r>
              <a:rPr lang="en-US" dirty="0"/>
              <a:t> = ('localhost', 12345)</a:t>
            </a:r>
          </a:p>
          <a:p>
            <a:r>
              <a:rPr lang="en-US" dirty="0" err="1"/>
              <a:t>server_socket.bind</a:t>
            </a:r>
            <a:r>
              <a:rPr lang="en-US" dirty="0"/>
              <a:t>(</a:t>
            </a:r>
            <a:r>
              <a:rPr lang="en-US" dirty="0" err="1"/>
              <a:t>server_address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 Listen for incoming connections</a:t>
            </a:r>
          </a:p>
          <a:p>
            <a:r>
              <a:rPr lang="en-US" dirty="0" err="1"/>
              <a:t>server_socket.listen</a:t>
            </a:r>
            <a:r>
              <a:rPr lang="en-US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1095364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CF971-AB61-424F-8F09-E69FF8549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Explanation: FOR THE ABOVE CODE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D4D33-3BBB-40DF-97F8-B9EED3296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000" dirty="0"/>
              <a:t>Explanation:</a:t>
            </a:r>
          </a:p>
          <a:p>
            <a:r>
              <a:rPr lang="en-US" sz="4000" dirty="0"/>
              <a:t>The server creates a socket using the socket library.</a:t>
            </a:r>
          </a:p>
          <a:p>
            <a:r>
              <a:rPr lang="en-US" sz="4000" dirty="0"/>
              <a:t>Binds the socket to a specific address and port (in this case, localhost and port 12345).</a:t>
            </a:r>
          </a:p>
          <a:p>
            <a:r>
              <a:rPr lang="en-US" sz="4000" dirty="0"/>
              <a:t>Listens for incoming connections.</a:t>
            </a:r>
            <a:endParaRPr lang="en-KE" sz="4000" dirty="0"/>
          </a:p>
          <a:p>
            <a:pPr marL="0" indent="0">
              <a:buNone/>
            </a:pP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581318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F7AE0-BB58-43AB-A7F8-E07C15878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Accepting a Connection</a:t>
            </a:r>
            <a:br>
              <a:rPr lang="en-US" b="1" dirty="0"/>
            </a:br>
            <a:r>
              <a:rPr lang="en-US" b="1" dirty="0"/>
              <a:t>Title: Accepting Client Connection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10A37-4AB8-4F7C-B817-DCA203853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Accept a connection</a:t>
            </a:r>
          </a:p>
          <a:p>
            <a:pPr marL="0" indent="0">
              <a:buNone/>
            </a:pPr>
            <a:r>
              <a:rPr lang="en-US" dirty="0"/>
              <a:t> 	</a:t>
            </a:r>
            <a:r>
              <a:rPr lang="en-US" dirty="0" err="1"/>
              <a:t>client_socket</a:t>
            </a:r>
            <a:r>
              <a:rPr lang="en-US" dirty="0"/>
              <a:t>, </a:t>
            </a:r>
            <a:r>
              <a:rPr lang="en-US" dirty="0" err="1"/>
              <a:t>client_address</a:t>
            </a:r>
            <a:r>
              <a:rPr lang="en-US" dirty="0"/>
              <a:t> = </a:t>
            </a:r>
            <a:r>
              <a:rPr lang="en-US" dirty="0" err="1"/>
              <a:t>server_socket.accept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	 print('Connection from', </a:t>
            </a:r>
            <a:r>
              <a:rPr lang="en-US" dirty="0" err="1"/>
              <a:t>client_address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EXPLANATION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The server accepts an incoming connection from the client.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Accept() returns a new socket object representing the connection, and client’s address.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46808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F30261-FC99-4B72-BA48-02A36F8C40D6}"/>
              </a:ext>
            </a:extLst>
          </p:cNvPr>
          <p:cNvSpPr/>
          <p:nvPr/>
        </p:nvSpPr>
        <p:spPr>
          <a:xfrm>
            <a:off x="224589" y="2967335"/>
            <a:ext cx="11277600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Receiving Data</a:t>
            </a:r>
          </a:p>
          <a:p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Title: Receiving Data from Client</a:t>
            </a:r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Code Illustration: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# Receive data from the client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=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client_socket.recv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(1024)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print('Received:',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data.decode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EXPLANATION</a:t>
            </a:r>
          </a:p>
          <a:p>
            <a:r>
              <a:rPr lang="en-US" sz="2400" dirty="0"/>
              <a:t>The server receives data from the client using the ‘RECV’ method.</a:t>
            </a:r>
            <a:endParaRPr lang="en-US" sz="24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/>
              <a:t>The received data is then printed.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0" i="0" dirty="0">
              <a:effectLst/>
              <a:latin typeface="Söhne"/>
            </a:endParaRPr>
          </a:p>
          <a:p>
            <a:r>
              <a:rPr lang="en-US" dirty="0">
                <a:latin typeface="Söhne"/>
              </a:rPr>
              <a:t>	</a:t>
            </a:r>
            <a:endParaRPr lang="en-US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716583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47597-7DDE-49FA-B569-0564BA171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Firewall Rule Simulation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BE782-0946-44D2-AC59-574D8B43E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1849"/>
          </a:xfrm>
        </p:spPr>
        <p:txBody>
          <a:bodyPr>
            <a:normAutofit fontScale="92500" lnSpcReduction="10000"/>
          </a:bodyPr>
          <a:lstStyle/>
          <a:p>
            <a:r>
              <a:rPr lang="en-US" b="1" i="0" dirty="0">
                <a:effectLst/>
                <a:latin typeface="Söhne"/>
              </a:rPr>
              <a:t>Title: Simulating a Firewall Rule</a:t>
            </a:r>
            <a:endParaRPr lang="en-US" b="0" i="0" dirty="0">
              <a:effectLst/>
              <a:latin typeface="Söhne"/>
            </a:endParaRPr>
          </a:p>
          <a:p>
            <a:r>
              <a:rPr lang="en-US" b="0" i="0" dirty="0">
                <a:effectLst/>
                <a:latin typeface="Söhne"/>
              </a:rPr>
              <a:t>Code Illustration:</a:t>
            </a:r>
          </a:p>
          <a:p>
            <a:r>
              <a:rPr lang="en-US" b="0" i="0" dirty="0">
                <a:effectLst/>
                <a:latin typeface="Söhne"/>
              </a:rPr>
              <a:t># Simulate a firewall rule (blocking a specific request)</a:t>
            </a:r>
          </a:p>
          <a:p>
            <a:r>
              <a:rPr lang="en-US" b="0" i="0" dirty="0">
                <a:effectLst/>
                <a:latin typeface="Söhne"/>
              </a:rPr>
              <a:t>if "</a:t>
            </a:r>
            <a:r>
              <a:rPr lang="en-US" b="0" i="0" dirty="0" err="1">
                <a:effectLst/>
                <a:latin typeface="Söhne"/>
              </a:rPr>
              <a:t>block_me</a:t>
            </a:r>
            <a:r>
              <a:rPr lang="en-US" b="0" i="0" dirty="0">
                <a:effectLst/>
                <a:latin typeface="Söhne"/>
              </a:rPr>
              <a:t>" in </a:t>
            </a:r>
            <a:r>
              <a:rPr lang="en-US" b="0" i="0" dirty="0" err="1">
                <a:effectLst/>
                <a:latin typeface="Söhne"/>
              </a:rPr>
              <a:t>data.decode</a:t>
            </a:r>
            <a:r>
              <a:rPr lang="en-US" b="0" i="0" dirty="0">
                <a:effectLst/>
                <a:latin typeface="Söhne"/>
              </a:rPr>
              <a:t>():</a:t>
            </a:r>
          </a:p>
          <a:p>
            <a:r>
              <a:rPr lang="en-US" b="0" i="0" dirty="0">
                <a:effectLst/>
                <a:latin typeface="Söhne"/>
              </a:rPr>
              <a:t>    print("Firewall rule triggered: Request blocked")</a:t>
            </a:r>
          </a:p>
          <a:p>
            <a:r>
              <a:rPr lang="en-US" b="0" i="0" dirty="0">
                <a:effectLst/>
                <a:latin typeface="Söhne"/>
              </a:rPr>
              <a:t>else:</a:t>
            </a:r>
          </a:p>
          <a:p>
            <a:r>
              <a:rPr lang="en-US" b="0" i="0" dirty="0">
                <a:effectLst/>
                <a:latin typeface="Söhne"/>
              </a:rPr>
              <a:t>    # Send a response back to the client</a:t>
            </a:r>
          </a:p>
          <a:p>
            <a:r>
              <a:rPr lang="en-US" b="0" i="0" dirty="0">
                <a:effectLst/>
                <a:latin typeface="Söhne"/>
              </a:rPr>
              <a:t>    response = 'Response from server: Data received - ' + </a:t>
            </a:r>
            <a:r>
              <a:rPr lang="en-US" b="0" i="0" dirty="0" err="1">
                <a:effectLst/>
                <a:latin typeface="Söhne"/>
              </a:rPr>
              <a:t>data.decode</a:t>
            </a:r>
            <a:r>
              <a:rPr lang="en-US" b="0" i="0" dirty="0">
                <a:effectLst/>
                <a:latin typeface="Söhne"/>
              </a:rPr>
              <a:t>()</a:t>
            </a:r>
          </a:p>
          <a:p>
            <a:r>
              <a:rPr lang="en-US" b="0" i="0" dirty="0">
                <a:effectLst/>
                <a:latin typeface="Söhne"/>
              </a:rPr>
              <a:t>    </a:t>
            </a:r>
            <a:r>
              <a:rPr lang="en-US" b="0" i="0" dirty="0" err="1">
                <a:effectLst/>
                <a:latin typeface="Söhne"/>
              </a:rPr>
              <a:t>client_socket.send</a:t>
            </a:r>
            <a:r>
              <a:rPr lang="en-US" b="0" i="0" dirty="0">
                <a:effectLst/>
                <a:latin typeface="Söhne"/>
              </a:rPr>
              <a:t> all(</a:t>
            </a:r>
            <a:r>
              <a:rPr lang="en-US" b="0" i="0" dirty="0" err="1">
                <a:effectLst/>
                <a:latin typeface="Söhne"/>
              </a:rPr>
              <a:t>response.encode</a:t>
            </a:r>
            <a:r>
              <a:rPr lang="en-US" b="0" i="0" dirty="0">
                <a:effectLst/>
                <a:latin typeface="Söhne"/>
              </a:rPr>
              <a:t>())</a:t>
            </a:r>
          </a:p>
          <a:p>
            <a:r>
              <a:rPr lang="en-US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EXPLANATIONS</a:t>
            </a:r>
          </a:p>
          <a:p>
            <a:r>
              <a:rPr lang="en-US" dirty="0"/>
              <a:t>Check if a specific keyword ("</a:t>
            </a:r>
            <a:r>
              <a:rPr lang="en-US" dirty="0" err="1"/>
              <a:t>block_me</a:t>
            </a:r>
            <a:r>
              <a:rPr lang="en-US" dirty="0"/>
              <a:t>") is in the received data.</a:t>
            </a:r>
          </a:p>
          <a:p>
            <a:r>
              <a:rPr lang="en-US" dirty="0"/>
              <a:t>If the keyword is present, simulate a firewall rule by blocking the request.</a:t>
            </a:r>
          </a:p>
          <a:p>
            <a:r>
              <a:rPr lang="en-US" dirty="0"/>
              <a:t>Otherwise, send a response back to the client.</a:t>
            </a:r>
          </a:p>
          <a:p>
            <a:pPr marL="0" indent="0">
              <a:buNone/>
            </a:pP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95476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8485-73D5-43EA-AA89-77877E87C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Closing the Connection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3113E-57C9-46F9-9173-D9B9445A6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Close the connection</a:t>
            </a:r>
          </a:p>
          <a:p>
            <a:pPr marL="0" indent="0">
              <a:buNone/>
            </a:pPr>
            <a:r>
              <a:rPr lang="en-US" dirty="0"/>
              <a:t>  	 </a:t>
            </a:r>
            <a:r>
              <a:rPr lang="en-US" dirty="0" err="1"/>
              <a:t>client_socket.close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	 </a:t>
            </a:r>
            <a:r>
              <a:rPr lang="en-US" dirty="0" err="1"/>
              <a:t>server_socket.close</a:t>
            </a:r>
            <a:r>
              <a:rPr lang="en-US" dirty="0"/>
              <a:t>()</a:t>
            </a:r>
          </a:p>
          <a:p>
            <a:r>
              <a:rPr lang="en-US" dirty="0"/>
              <a:t>Explanation:</a:t>
            </a:r>
          </a:p>
          <a:p>
            <a:pPr marL="0" indent="0">
              <a:buNone/>
            </a:pPr>
            <a:r>
              <a:rPr lang="en-US" dirty="0"/>
              <a:t>	Close the client and server sockets after the communication is complete.</a:t>
            </a:r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4309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167</TotalTime>
  <Words>809</Words>
  <Application>Microsoft Office PowerPoint</Application>
  <PresentationFormat>Widescreen</PresentationFormat>
  <Paragraphs>122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Century Gothic</vt:lpstr>
      <vt:lpstr>Söhne</vt:lpstr>
      <vt:lpstr>Times New Roman</vt:lpstr>
      <vt:lpstr>Wingdings</vt:lpstr>
      <vt:lpstr>Vapor Trail</vt:lpstr>
      <vt:lpstr>NSA PROJECT</vt:lpstr>
      <vt:lpstr>OBJECTIVE</vt:lpstr>
      <vt:lpstr>Introduction </vt:lpstr>
      <vt:lpstr>Server Setup Title: Setting Up the Server</vt:lpstr>
      <vt:lpstr>Explanation: FOR THE ABOVE CODE</vt:lpstr>
      <vt:lpstr>Accepting a Connection Title: Accepting Client Connection</vt:lpstr>
      <vt:lpstr>PowerPoint Presentation</vt:lpstr>
      <vt:lpstr>Firewall Rule Simulation</vt:lpstr>
      <vt:lpstr>Closing the Connection</vt:lpstr>
      <vt:lpstr>Client Setup</vt:lpstr>
      <vt:lpstr>Sending a Request </vt:lpstr>
      <vt:lpstr>Receiving Server Response</vt:lpstr>
      <vt:lpstr>Closing the Connection</vt:lpstr>
      <vt:lpstr>Conclusion</vt:lpstr>
      <vt:lpstr>    Q&amp;A </vt:lpstr>
      <vt:lpstr>         THE  END  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NSA PROJECT</dc:title>
  <dc:creator>joseph gikuru</dc:creator>
  <cp:lastModifiedBy>joseph gikuru</cp:lastModifiedBy>
  <cp:revision>15</cp:revision>
  <dcterms:created xsi:type="dcterms:W3CDTF">2023-11-26T11:43:26Z</dcterms:created>
  <dcterms:modified xsi:type="dcterms:W3CDTF">2023-11-26T14:31:05Z</dcterms:modified>
</cp:coreProperties>
</file>

<file path=docProps/thumbnail.jpeg>
</file>